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Fraunces Medium"/>
      <p:regular r:id="rId15"/>
    </p:embeddedFont>
    <p:embeddedFont>
      <p:font typeface="Fraunces Medium"/>
      <p:regular r:id="rId16"/>
    </p:embeddedFont>
    <p:embeddedFont>
      <p:font typeface="Fraunces Medium"/>
      <p:regular r:id="rId17"/>
    </p:embeddedFont>
    <p:embeddedFont>
      <p:font typeface="Fraunces Medium"/>
      <p:regular r:id="rId18"/>
    </p:embeddedFont>
    <p:embeddedFont>
      <p:font typeface="Epilogue"/>
      <p:regular r:id="rId19"/>
    </p:embeddedFont>
    <p:embeddedFont>
      <p:font typeface="Epilogue"/>
      <p:regular r:id="rId20"/>
    </p:embeddedFont>
    <p:embeddedFont>
      <p:font typeface="Epilogue"/>
      <p:regular r:id="rId21"/>
    </p:embeddedFont>
    <p:embeddedFont>
      <p:font typeface="Epilogue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300" y="536853"/>
            <a:ext cx="7777401" cy="5052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600"/>
              </a:lnSpc>
              <a:buNone/>
            </a:pPr>
            <a:r>
              <a:rPr lang="en-US" sz="5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Development of Advanced Traffic Monitoring System using CNN based YOLOv8 Deep Learning Modal</a:t>
            </a:r>
            <a:endParaRPr lang="en-US" sz="5300" dirty="0"/>
          </a:p>
        </p:txBody>
      </p:sp>
      <p:sp>
        <p:nvSpPr>
          <p:cNvPr id="4" name="Text 1"/>
          <p:cNvSpPr/>
          <p:nvPr/>
        </p:nvSpPr>
        <p:spPr>
          <a:xfrm>
            <a:off x="683300" y="5881688"/>
            <a:ext cx="7777401" cy="1249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presentation explores the development of an advanced traffic monitoring system using CNN-based YOLOv8 deep learning. The system aims to detect and classify real-time moving objects in video footage, providing valuable insights for traffic flow analysis and pollution control.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3300" y="7365563"/>
            <a:ext cx="312301" cy="312301"/>
          </a:xfrm>
          <a:prstGeom prst="roundRect">
            <a:avLst>
              <a:gd name="adj" fmla="val 29276517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920" y="7373183"/>
            <a:ext cx="297061" cy="29706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93113" y="7350919"/>
            <a:ext cx="2697837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900" b="1" dirty="0">
                <a:solidFill>
                  <a:srgbClr val="EBECEF"/>
                </a:solidFill>
                <a:latin typeface="Epilogue Bold" pitchFamily="34" charset="0"/>
                <a:ea typeface="Epilogue Bold" pitchFamily="34" charset="-122"/>
                <a:cs typeface="Epilogue Bold" pitchFamily="34" charset="-120"/>
              </a:rPr>
              <a:t>by Ayush Kumar Singh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397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Objective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5880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2673072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5880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Object Detection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07848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Identify and locate moving objects in video footage.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5880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3909" y="2673072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5880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Object Classification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078480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Categorize detected objects, such as cars, trucks, and buses.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46491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1400" y="4734163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464915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Object ID Management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49390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Track and manage individual objects for accurate counting and analysis.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46491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22957" y="4734163"/>
            <a:ext cx="20812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908983" y="4649153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Accuracy and Counting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908983" y="5493901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Ensure high accuracy in object detection and classification for reliable traffic flow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13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709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Object Detection and Classification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257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system utilizes deep learning algorithms to detect and classify moving objects in real-time.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709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Reasons for Choosing YOLOv8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257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YOLOv8 is a powerful and efficient deep learning model known for its accuracy and speed in object detection.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Applications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824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system has applications in pollution control and estimation, as well as traffic flow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26206"/>
            <a:ext cx="69219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First Model Using Opencv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75146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309580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OpenCV Implementation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154329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An initial attempt was made using OpenCV for object detection.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75146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309580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Challenges Encountered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4154329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model faced several errors due to the lack of thresholding and proper image processing techniques.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1268"/>
            <a:ext cx="79873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Improvisations Using Opencv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530209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777627"/>
            <a:ext cx="33157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Background Subtraction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Implemented background subtraction using BgSub to isolate moving objects.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357" y="4530209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Thresholding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268045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Applied thresholding techniques to enhance object boundaries and improve detection accuracy.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924" y="4530209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7776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Contour Detection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268045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Utilized contour detection to identify and track moving objects.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Using ML, How Can We Improve?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12838" y="2645569"/>
            <a:ext cx="151686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535317"/>
            <a:ext cx="3893701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Supervised Machine Learning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system leverages supervised machine learning for object detection.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88430" y="4489013"/>
            <a:ext cx="200382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378762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YOLOv8 Model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YOLOv8 is a pre-trained object detection model that excels in real-time applications.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97360" y="6332458"/>
            <a:ext cx="182523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3644622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Training on Labeled Images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model is trained on a dataset of labeled images to learn object features and patterns.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82071"/>
            <a:ext cx="67858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Dataset Creation Process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31012"/>
            <a:ext cx="75564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338632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348234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348234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Collect Images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98895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413265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2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413265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Annotate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63927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478297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3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78297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Extract Data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528959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543329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4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543329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Train Model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2143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Results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87037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Vehicle Tracking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154579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system tracks the count of different vehicle categories.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04" y="487037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Accuracy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4704" y="6154579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system achieves high accuracy in object detection and classification.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738" y="487037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Analysis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154579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system provides valuable data for traffic flow analysis and pollution control.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2024-11-26T19:06:20Z</dcterms:created>
  <dcterms:modified xsi:type="dcterms:W3CDTF">2024-11-26T19:06:20Z</dcterms:modified>
</cp:coreProperties>
</file>